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8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5897"/>
  </p:normalViewPr>
  <p:slideViewPr>
    <p:cSldViewPr snapToGrid="0">
      <p:cViewPr varScale="1">
        <p:scale>
          <a:sx n="120" d="100"/>
          <a:sy n="12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C34E5-7A13-CE86-99AE-E1CA6116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21F50E-2296-A97B-8B9A-3395C750C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2CC32A-F93E-2E73-C582-904FD2F8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D59E5-0CF8-C0FF-1B47-BD26D68E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D2508C-09BC-832A-58B6-29379199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56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DB9D0B-AF14-9C4A-0AB0-04631D60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412F52-7A7D-0A7F-EBE0-1C73824B2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3A073-6263-93A5-90F4-B9235441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35DC93-8D38-A3C1-3A45-F57E11AE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36C953-E9F3-25D3-6494-737971B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2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DEEA3D0-165F-FFC1-B3C7-C73505E09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6E9529-10DE-5AE1-2C15-8E62DB3AC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09051-3B50-9736-EF70-274C5D77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48512B-AE5F-1E78-CD5E-99D9681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11D944-9344-79C7-895D-1AC839F9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0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1B14A5-8C81-D1F9-9009-AF059A0A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6A4DCB-46E6-332D-284A-DED4A8E1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3287A-DB54-745B-1248-4AE52E67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6EB67-938B-525A-9673-9627531D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A21B6-AC24-0C2A-0391-B6B3E13B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7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AE32B-1C07-BE33-957A-36006A41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613A5F-499A-D788-B54D-58253C08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97642D-774D-E587-AC17-95F22672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F2CDDF-132A-F037-BB70-823E49B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A6E334-276C-1553-00C9-1320CAA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0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5EE24-00C6-43A0-43A9-A00029CD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60A600-7CD1-74D9-AA0D-F9550EECB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2DBC98-6992-387F-CE8F-D29D44FA3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55A894-0D9F-700D-65A2-CE58DF3B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9E233B-F3E4-BB46-1ACE-31F127E8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E2EF0F-B914-934C-0006-38675508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0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140804-93B2-5CF5-49A3-9EC4504F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6227F2-99AD-B731-6745-68FF65E9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D5B34D-C58C-31CE-CAED-103F73CC5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9D5336-E76E-4155-2DB0-9EC2333C0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AD4C3F-4815-8499-55E2-B376B2588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C074A1-DD6D-0F8C-16B2-3B703E46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D215E6B-DD17-1914-0666-5AFB3B87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F562082-356E-1588-A1C4-ACE322DE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67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6C079-A7C3-00C0-F48A-DFD6CA4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68CCD5-0C34-7AF7-022A-AA772689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EA0713-13A7-9F8D-A9A6-DF3260D4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FE32EE-DA44-60CE-A602-CF032B1B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01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34A6C60-92DB-5CF6-468B-DC424EB1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866C7C-EC2C-8C8C-E925-F06A2C58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2247C2-3097-3469-0AF5-1F0458DD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5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F6CE0-0BE1-7D42-EBE6-2D0A3A6D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7006BD-0690-3C15-B876-60B40685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1EAAC-E57E-CB4B-AD3D-99D02085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C1C5A5-108F-2520-4DD7-04EB0A43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AACC52-90BD-D276-F072-1FE3B332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938FA2-FE24-382F-5C4A-BBAC5BC6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17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2F080-4D4E-4A08-352F-38663F98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8D020E-CF60-6F29-0B2F-DD7433E26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2A734-D524-C4FB-81C3-2646124D7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5D8909-60B6-1C98-6E68-D5AE2078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E23452-9C55-5E3E-DB27-35F383C6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363DD7-EEA2-92FE-0EF4-C2E57B70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7943FD5-336F-E496-7EF3-E955AEAE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E8E720-D0B9-E0D4-91EA-7A10B2AE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989DC-28BC-EEC3-C5FE-113AA108D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39F-791F-4B4E-B0B7-0127332C3F5D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0E793A-5433-166B-BEDC-70A2079D4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E92FC4-19C0-25E2-7B35-32453F9D6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3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Antibiotika kyckling</a:t>
            </a:r>
            <a:endParaRPr lang="sv-SE" sz="165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0618" y="1139585"/>
            <a:ext cx="6166401" cy="53532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dirty="0">
              <a:solidFill>
                <a:srgbClr val="0061A1"/>
              </a:solidFill>
            </a:endParaRPr>
          </a:p>
          <a:p>
            <a:pPr marL="0" indent="0" algn="ctr">
              <a:buNone/>
            </a:pPr>
            <a:r>
              <a:rPr lang="sv-SE" sz="5000" dirty="0">
                <a:solidFill>
                  <a:srgbClr val="0061A1"/>
                </a:solidFill>
              </a:rPr>
              <a:t>Medlemmar inom Svensk Fågel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Restriktiv användning av antibiotika. Ingen användning av preparat som äventyrar humanhälsan.</a:t>
            </a:r>
          </a:p>
          <a:p>
            <a:pPr marL="0" indent="0">
              <a:buNone/>
            </a:pPr>
            <a:r>
              <a:rPr lang="sv-SE" sz="5600" dirty="0"/>
              <a:t>Dokumentation och årlig redovisning av användning av antibiotika till kyckling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2011 – 6 flockar behandlades av 3 185 - </a:t>
            </a:r>
            <a:r>
              <a:rPr lang="sv-SE" sz="5600" b="1" dirty="0"/>
              <a:t>(0,2 %</a:t>
            </a:r>
            <a:r>
              <a:rPr lang="sv-SE" sz="5600" dirty="0"/>
              <a:t>)</a:t>
            </a:r>
          </a:p>
          <a:p>
            <a:pPr marL="0" indent="0">
              <a:buNone/>
            </a:pPr>
            <a:r>
              <a:rPr lang="sv-SE" sz="5600" dirty="0"/>
              <a:t>2012 – 1 flock behandlad av 2 853 - </a:t>
            </a:r>
            <a:r>
              <a:rPr lang="sv-SE" sz="5600" b="1" dirty="0"/>
              <a:t>(0,04 %)</a:t>
            </a:r>
          </a:p>
          <a:p>
            <a:pPr marL="0" indent="0">
              <a:buNone/>
            </a:pPr>
            <a:r>
              <a:rPr lang="sv-SE" sz="5600" dirty="0"/>
              <a:t>2013 – 4 flockar behandlades av 3 133 -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2014 – 4 flockar behandlades av 3 138 -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2015 </a:t>
            </a:r>
            <a:r>
              <a:rPr lang="mr-IN" sz="5600" dirty="0"/>
              <a:t>–</a:t>
            </a:r>
            <a:r>
              <a:rPr lang="sv-SE" sz="5600" dirty="0"/>
              <a:t> 28 flockar av 3 191 (e-coli) – </a:t>
            </a:r>
            <a:r>
              <a:rPr lang="sv-SE" sz="5600" b="1" dirty="0"/>
              <a:t>(0,9 %)</a:t>
            </a:r>
          </a:p>
          <a:p>
            <a:pPr marL="0" indent="0">
              <a:buNone/>
            </a:pPr>
            <a:r>
              <a:rPr lang="sv-SE" sz="5600" dirty="0"/>
              <a:t>2016 </a:t>
            </a:r>
            <a:r>
              <a:rPr lang="mr-IN" sz="5600" dirty="0"/>
              <a:t>–</a:t>
            </a:r>
            <a:r>
              <a:rPr lang="sv-SE" sz="5600" dirty="0"/>
              <a:t> 14 flockar av 3 300 – </a:t>
            </a:r>
            <a:r>
              <a:rPr lang="sv-SE" sz="5600" b="1" dirty="0"/>
              <a:t>(0,4 %)</a:t>
            </a:r>
          </a:p>
          <a:p>
            <a:pPr marL="0" indent="0">
              <a:buNone/>
            </a:pPr>
            <a:r>
              <a:rPr lang="sv-SE" sz="5600" dirty="0"/>
              <a:t>2017 – 1 flock av 3 400 – </a:t>
            </a:r>
            <a:r>
              <a:rPr lang="sv-SE" sz="5600" b="1" dirty="0"/>
              <a:t>(0,03 %)</a:t>
            </a:r>
          </a:p>
          <a:p>
            <a:pPr marL="0" indent="0">
              <a:buNone/>
            </a:pPr>
            <a:r>
              <a:rPr lang="sv-SE" sz="5600" dirty="0"/>
              <a:t>2018 – 4 flockar av 3 223 –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2019 – 54 flockar av 3 368 (NE) – </a:t>
            </a:r>
            <a:r>
              <a:rPr lang="sv-SE" sz="5600" b="1" dirty="0"/>
              <a:t>(1,6 %)</a:t>
            </a:r>
          </a:p>
          <a:p>
            <a:pPr marL="0" indent="0">
              <a:buNone/>
            </a:pPr>
            <a:r>
              <a:rPr lang="sv-SE" sz="5600" dirty="0"/>
              <a:t>2020 – 11 flockar av 3 557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dirty="0"/>
              <a:t>2021 – 13 flockar av ca 3 684 – </a:t>
            </a:r>
            <a:r>
              <a:rPr lang="sv-SE" sz="5600" b="1" dirty="0"/>
              <a:t>(0,4 %)</a:t>
            </a:r>
          </a:p>
          <a:p>
            <a:pPr marL="0" indent="0">
              <a:buNone/>
            </a:pPr>
            <a:r>
              <a:rPr lang="sv-SE" sz="5600" dirty="0"/>
              <a:t>2022 – 10 flockar av 3470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dirty="0"/>
              <a:t>2023 – 9 flockar av 3 490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b="1" dirty="0"/>
              <a:t>2024 – 7 flockar av 3 621 – (0,2 %)</a:t>
            </a:r>
          </a:p>
          <a:p>
            <a:pPr marL="0" indent="0">
              <a:buNone/>
            </a:pPr>
            <a:endParaRPr lang="sv-SE" sz="5600" b="1" dirty="0"/>
          </a:p>
        </p:txBody>
      </p:sp>
      <p:sp>
        <p:nvSpPr>
          <p:cNvPr id="4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Svensk Fågel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A5D4EC-BF0A-4EE2-BF6C-0CD8BB75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678" y="3115347"/>
            <a:ext cx="2163594" cy="31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Antibiotika Kalkon</a:t>
            </a:r>
            <a:endParaRPr lang="sv-SE" sz="2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460810"/>
            <a:ext cx="6365488" cy="463519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v-SE" dirty="0">
              <a:solidFill>
                <a:srgbClr val="0061A1"/>
              </a:solidFill>
            </a:endParaRPr>
          </a:p>
          <a:p>
            <a:pPr marL="0" indent="0" algn="ctr">
              <a:buNone/>
            </a:pPr>
            <a:r>
              <a:rPr lang="sv-SE" sz="5000" dirty="0">
                <a:solidFill>
                  <a:srgbClr val="0061A1"/>
                </a:solidFill>
              </a:rPr>
              <a:t>Medlemmar inom Svensk Fågel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200" dirty="0"/>
              <a:t>Restriktiv användning av antibiotika.</a:t>
            </a:r>
          </a:p>
          <a:p>
            <a:pPr marL="0" indent="0">
              <a:buNone/>
            </a:pPr>
            <a:r>
              <a:rPr lang="sv-SE" sz="4200" dirty="0"/>
              <a:t>Dokumentation och årlig redovisning av användning av antibiotika till kalkon;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3300" dirty="0"/>
              <a:t>2014 – 11 flockar av 119 (9,2 %)</a:t>
            </a:r>
          </a:p>
          <a:p>
            <a:pPr marL="0" indent="0">
              <a:buNone/>
            </a:pPr>
            <a:r>
              <a:rPr lang="sv-SE" sz="3300" dirty="0"/>
              <a:t>2015 </a:t>
            </a:r>
            <a:r>
              <a:rPr lang="mr-IN" sz="3300" dirty="0"/>
              <a:t>–</a:t>
            </a:r>
            <a:r>
              <a:rPr lang="sv-SE" sz="3300" dirty="0"/>
              <a:t> 5 flockar av 131 (3,8 %)</a:t>
            </a:r>
          </a:p>
          <a:p>
            <a:pPr marL="0" indent="0">
              <a:buNone/>
            </a:pPr>
            <a:r>
              <a:rPr lang="sv-SE" sz="3300" dirty="0"/>
              <a:t>2016 </a:t>
            </a:r>
            <a:r>
              <a:rPr lang="mr-IN" sz="3300" dirty="0"/>
              <a:t>–</a:t>
            </a:r>
            <a:r>
              <a:rPr lang="sv-SE" sz="3300" dirty="0"/>
              <a:t> 7 flockar av 141 (5 %)</a:t>
            </a:r>
          </a:p>
          <a:p>
            <a:pPr marL="0" indent="0">
              <a:buNone/>
            </a:pPr>
            <a:r>
              <a:rPr lang="sv-SE" sz="3300" dirty="0"/>
              <a:t>2017 – 6 flock av 148 (4 %)</a:t>
            </a:r>
          </a:p>
          <a:p>
            <a:pPr marL="0" indent="0">
              <a:buNone/>
            </a:pPr>
            <a:r>
              <a:rPr lang="sv-SE" sz="3300" dirty="0"/>
              <a:t>2018 – 16 flockar av 118 (13,6 %)</a:t>
            </a:r>
          </a:p>
          <a:p>
            <a:pPr marL="0" indent="0">
              <a:buNone/>
            </a:pPr>
            <a:r>
              <a:rPr lang="sv-SE" sz="3300" dirty="0"/>
              <a:t>2019 – 9 flockar av 129 (7 %)</a:t>
            </a:r>
          </a:p>
          <a:p>
            <a:pPr marL="0" indent="0">
              <a:buNone/>
            </a:pPr>
            <a:r>
              <a:rPr lang="sv-SE" sz="3300" dirty="0"/>
              <a:t>2020 – 6 flockar av 140 (4,3 %)</a:t>
            </a:r>
          </a:p>
          <a:p>
            <a:pPr marL="0" indent="0">
              <a:buNone/>
            </a:pPr>
            <a:r>
              <a:rPr lang="sv-SE" sz="3300" dirty="0"/>
              <a:t>2021 – 2 flockar av 115 (1,7 %)</a:t>
            </a:r>
          </a:p>
          <a:p>
            <a:pPr marL="0" indent="0">
              <a:buNone/>
            </a:pPr>
            <a:r>
              <a:rPr lang="sv-SE" sz="3300" dirty="0"/>
              <a:t>2022 - 1 flock av 115 (0,9 %)</a:t>
            </a:r>
          </a:p>
          <a:p>
            <a:pPr marL="0" indent="0">
              <a:buNone/>
            </a:pPr>
            <a:r>
              <a:rPr lang="sv-SE" sz="3300" dirty="0"/>
              <a:t>2023 – 1 flock av 119 (0,8 %)</a:t>
            </a:r>
          </a:p>
          <a:p>
            <a:pPr marL="0" indent="0">
              <a:buNone/>
            </a:pPr>
            <a:r>
              <a:rPr lang="sv-SE" sz="3300" b="1" dirty="0"/>
              <a:t>2024 – ingen flock av 118 (0,0%)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Fågel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122D1E-0625-8B7A-8531-4B8BAD1D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82" y="1872909"/>
            <a:ext cx="3909318" cy="4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318</Words>
  <Application>Microsoft Macintosh PowerPoint</Application>
  <PresentationFormat>Bredbild</PresentationFormat>
  <Paragraphs>41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Antibiotika kyckling</vt:lpstr>
      <vt:lpstr>Antibiotika Kalkon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Pia Gustavsson</dc:creator>
  <cp:lastModifiedBy>Sofia Sellert Pehrsson</cp:lastModifiedBy>
  <cp:revision>4</cp:revision>
  <dcterms:created xsi:type="dcterms:W3CDTF">2023-02-24T11:38:12Z</dcterms:created>
  <dcterms:modified xsi:type="dcterms:W3CDTF">2025-05-15T06:29:52Z</dcterms:modified>
</cp:coreProperties>
</file>